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08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hyperlink" Target="http://github.com/yaswanthkillampalli/cyber-threat-ai-ag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-frontend.yashdev.tech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hyperlink" Target="https://model-backend.yashdev.tech/health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AI-Based Cyber Security Threats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Autonomous Agent for Proactive Network Defense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by: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Killampalli Yaswanth Vardhan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092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4287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3358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complete project on GitHub:</a:t>
            </a:r>
            <a:endParaRPr lang="en-US" sz="1750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53953"/>
            <a:ext cx="2468999" cy="623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8328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the future of autonomous cybersecurity, one prediction at a time.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825134"/>
            <a:ext cx="4312087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Growing Challenge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84332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2.8 billion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cyberattacks occurred in 2022 alone, representing a 38% increase from the previous year.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2093" y="2979062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security systems are fundamentally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reactive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they respond to threats after damage has already begun.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2093" y="4114799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Fatigue: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Human analysts receive over 10,000 security alerts daily, leading to 95% being ignored or overlooked.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1204743"/>
            <a:ext cx="5820113" cy="58201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4087"/>
            <a:ext cx="12661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Vision: A Proactive &amp; Autonomous Guardian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649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an intelligent system that operates as your tireless, 24/7 security sentinel. Our AI-powered agent autonomously monitors network traffic, detects anomalies in real-time, and classifies threats without constant human oversight.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70352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904423"/>
            <a:ext cx="3535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Network Traffic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data stream analysis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77035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3948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threat classification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77035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904423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Response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3948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threat detection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2397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Benefit: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frees up human experts to focus on complex, strategic security challenges while our AI handles routine threat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It's Built: A Modern Three-Tier Architecture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2337792"/>
            <a:ext cx="3682127" cy="3061930"/>
          </a:xfrm>
          <a:prstGeom prst="roundRect">
            <a:avLst>
              <a:gd name="adj" fmla="val 109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Frontend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1078" y="3041333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 for visualising network status and threat data using Recharts. The user's window into real-time security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337792"/>
            <a:ext cx="3682127" cy="3061930"/>
          </a:xfrm>
          <a:prstGeom prst="roundRect">
            <a:avLst>
              <a:gd name="adj" fmla="val 109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Backend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5613" y="3041333"/>
            <a:ext cx="3237309" cy="213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nervous system handling API requests, managing business logic, and orchestrating communication between frontend and model server.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5622131"/>
            <a:ext cx="7586663" cy="1993940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01078" y="5844540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Model-Server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1078" y="6325672"/>
            <a:ext cx="714184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Python server serving our trained XGBoost model for high-speed, real-time threat predictions with millisecond response times.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6082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Predictive Powerhouse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Performance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Algorithm: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XGBoost (Extreme Gradient Boosting) chosen for exceptional speed and accuracy in real-time environments.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Data: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CSE-CIC-IDS2018 dataset containing modern network attack patterns and benign traffic samples.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399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Accuracy: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95% in threat classification with minimal false positives.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49" y="1168896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89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Capabilities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7786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112526"/>
            <a:ext cx="3597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Threat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602944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Analyses network data streams continuously, classifying traffic as benign or malicious within milliseconds of detection.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823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917037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40745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clear, intuitive visualisations of network activity, threat patterns, and system performance metrics.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868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721548"/>
            <a:ext cx="3414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Persistent Threat Logging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211967"/>
            <a:ext cx="67059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identified threats are automatically logged to Supabase PostgreSQL database for comprehensive auditing and historical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045"/>
            <a:ext cx="8316754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Tools That Powered Our Project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7587" y="1569482"/>
            <a:ext cx="6517958" cy="2957632"/>
          </a:xfrm>
          <a:prstGeom prst="roundRect">
            <a:avLst>
              <a:gd name="adj" fmla="val 101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20447" y="1592342"/>
            <a:ext cx="6472238" cy="597932"/>
          </a:xfrm>
          <a:prstGeom prst="roundRect">
            <a:avLst>
              <a:gd name="adj" fmla="val 4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23" y="1704499"/>
            <a:ext cx="298966" cy="3736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9758" y="2389584"/>
            <a:ext cx="267462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Technologies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19758" y="2820591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for dynamic user interfaces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9758" y="3209092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Vite for optimised development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19758" y="3597593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Recharts for data visualisation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19758" y="3986093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Axios for API communication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4855" y="1569482"/>
            <a:ext cx="6517958" cy="2957632"/>
          </a:xfrm>
          <a:prstGeom prst="roundRect">
            <a:avLst>
              <a:gd name="adj" fmla="val 101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437715" y="1592342"/>
            <a:ext cx="6472238" cy="597932"/>
          </a:xfrm>
          <a:prstGeom prst="roundRect">
            <a:avLst>
              <a:gd name="adj" fmla="val 4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92" y="1704499"/>
            <a:ext cx="298966" cy="3736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7026" y="2389584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&amp; API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37026" y="2820591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runtime environment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637026" y="3209092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 web framework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637026" y="3597593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architecture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697587" y="4726424"/>
            <a:ext cx="6517958" cy="2957632"/>
          </a:xfrm>
          <a:prstGeom prst="roundRect">
            <a:avLst>
              <a:gd name="adj" fmla="val 101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720447" y="4749284"/>
            <a:ext cx="6472238" cy="597932"/>
          </a:xfrm>
          <a:prstGeom prst="roundRect">
            <a:avLst>
              <a:gd name="adj" fmla="val 4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23" y="4861441"/>
            <a:ext cx="298966" cy="37361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19758" y="5546527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&amp; Model Server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919758" y="5977533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with Flask framework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919758" y="6366034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for preprocessing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919758" y="6754535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predictions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919758" y="7143036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for data manipulation</a:t>
            </a:r>
            <a:endParaRPr lang="en-US" sz="1550" dirty="0"/>
          </a:p>
        </p:txBody>
      </p:sp>
      <p:sp>
        <p:nvSpPr>
          <p:cNvPr id="26" name="Shape 21"/>
          <p:cNvSpPr/>
          <p:nvPr/>
        </p:nvSpPr>
        <p:spPr>
          <a:xfrm>
            <a:off x="7414855" y="4726424"/>
            <a:ext cx="6517958" cy="2957632"/>
          </a:xfrm>
          <a:prstGeom prst="roundRect">
            <a:avLst>
              <a:gd name="adj" fmla="val 101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22"/>
          <p:cNvSpPr/>
          <p:nvPr/>
        </p:nvSpPr>
        <p:spPr>
          <a:xfrm>
            <a:off x="7437715" y="4749284"/>
            <a:ext cx="6472238" cy="597932"/>
          </a:xfrm>
          <a:prstGeom prst="roundRect">
            <a:avLst>
              <a:gd name="adj" fmla="val 4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292" y="4861441"/>
            <a:ext cx="298966" cy="373618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37026" y="5546527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&amp; Storage</a:t>
            </a:r>
            <a:endParaRPr lang="en-US" sz="1950" dirty="0"/>
          </a:p>
        </p:txBody>
      </p:sp>
      <p:sp>
        <p:nvSpPr>
          <p:cNvPr id="30" name="Text 24"/>
          <p:cNvSpPr/>
          <p:nvPr/>
        </p:nvSpPr>
        <p:spPr>
          <a:xfrm>
            <a:off x="7637026" y="5977533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PostgreSQL</a:t>
            </a:r>
            <a:endParaRPr lang="en-US" sz="1550" dirty="0"/>
          </a:p>
        </p:txBody>
      </p:sp>
      <p:sp>
        <p:nvSpPr>
          <p:cNvPr id="31" name="Text 25"/>
          <p:cNvSpPr/>
          <p:nvPr/>
        </p:nvSpPr>
        <p:spPr>
          <a:xfrm>
            <a:off x="7637026" y="6366034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synchronisation</a:t>
            </a:r>
            <a:endParaRPr lang="en-US" sz="1550" dirty="0"/>
          </a:p>
        </p:txBody>
      </p:sp>
      <p:sp>
        <p:nvSpPr>
          <p:cNvPr id="32" name="Text 26"/>
          <p:cNvSpPr/>
          <p:nvPr/>
        </p:nvSpPr>
        <p:spPr>
          <a:xfrm>
            <a:off x="7637026" y="6754535"/>
            <a:ext cx="6073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cloud infrastructure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See It in Action!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invite you to explore our live, deployed application and experience the power of AI-driven cybersecurity in real-time.</a:t>
            </a:r>
            <a:endParaRPr lang="en-US" sz="17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6581"/>
            <a:ext cx="2688193" cy="623768"/>
          </a:xfrm>
          <a:prstGeom prst="rect">
            <a:avLst/>
          </a:prstGeom>
        </p:spPr>
      </p:pic>
      <p:pic>
        <p:nvPicPr>
          <p:cNvPr id="5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30" y="3126581"/>
            <a:ext cx="2360176" cy="623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00550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live threat detection, interactive visualisations, and real-time network monitoring through our intuitive web interface.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8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Road Ahead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3778"/>
            <a:ext cx="35006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DC4C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Overcome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5588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processed 2.8 million network traffic records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2388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Optimised XGBoost hyperparameters for real-time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9188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sub-second response times for threat classification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60377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8C7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6811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threat blocking mechanisms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4862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ML models for higher accuracy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913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system logs and SIEM platforms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0964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threat intelligence feeds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544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KILLAMPALLI YASWANTH VARDHAN</cp:lastModifiedBy>
  <cp:revision>3</cp:revision>
  <dcterms:created xsi:type="dcterms:W3CDTF">2025-09-30T10:38:34Z</dcterms:created>
  <dcterms:modified xsi:type="dcterms:W3CDTF">2025-09-30T10:45:23Z</dcterms:modified>
</cp:coreProperties>
</file>